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20574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6" autoAdjust="0"/>
    <p:restoredTop sz="94660"/>
  </p:normalViewPr>
  <p:slideViewPr>
    <p:cSldViewPr snapToGrid="0">
      <p:cViewPr varScale="1">
        <p:scale>
          <a:sx n="22" d="100"/>
          <a:sy n="22" d="100"/>
        </p:scale>
        <p:origin x="3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B7F62-48B3-45D8-85DE-0B62534BC08D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698F8-B4B5-4211-9D7A-DD775333C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48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1pPr>
    <a:lvl2pPr marL="1370684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2pPr>
    <a:lvl3pPr marL="2741372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3pPr>
    <a:lvl4pPr marL="4112056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4pPr>
    <a:lvl5pPr marL="5482740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5pPr>
    <a:lvl6pPr marL="6853424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6pPr>
    <a:lvl7pPr marL="8224108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7pPr>
    <a:lvl8pPr marL="9594788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8pPr>
    <a:lvl9pPr marL="10965472" algn="l" defTabSz="2741372" rtl="0" eaLnBrk="1" latinLnBrk="0" hangingPunct="1">
      <a:defRPr sz="35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5985936"/>
            <a:ext cx="17487900" cy="12733867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0" y="19210869"/>
            <a:ext cx="15430500" cy="8830731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3589-B596-45C6-A64D-CE2021D851E5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956-4627-46B1-895F-F38C93CEFCAC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21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3270" y="1947334"/>
            <a:ext cx="4436269" cy="3099646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464" y="1947334"/>
            <a:ext cx="13051631" cy="3099646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E8EC-F5E9-446E-AE68-E57B75B24BFA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99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6388-AF5A-4F1C-9DAA-A080DFD5241D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8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48" y="9118611"/>
            <a:ext cx="17745075" cy="1521459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748" y="24477144"/>
            <a:ext cx="17745075" cy="800099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0BB3-294A-4E2A-B139-C1F768EECD7E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83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463" y="9736667"/>
            <a:ext cx="8743950" cy="232071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5588" y="9736667"/>
            <a:ext cx="8743950" cy="232071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569-F7DA-45D1-9CD1-8E95EF3DC532}" type="datetime1">
              <a:rPr lang="de-DE" smtClean="0"/>
              <a:t>23.02.2024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74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1947342"/>
            <a:ext cx="17745075" cy="706966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145" y="8966203"/>
            <a:ext cx="8703765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145" y="13360400"/>
            <a:ext cx="8703765" cy="196511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5588" y="8966203"/>
            <a:ext cx="8746630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5588" y="13360400"/>
            <a:ext cx="8746630" cy="196511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29-75ED-48E2-9EAF-B839EF3BD959}" type="datetime1">
              <a:rPr lang="de-DE" smtClean="0"/>
              <a:t>23.02.2024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31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8BFE-0B41-45F5-B627-FD60EC1AF1D4}" type="datetime1">
              <a:rPr lang="de-DE" smtClean="0"/>
              <a:t>23.02.2024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06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7208-1E2E-4D30-96A9-FEC7818F2D25}" type="datetime1">
              <a:rPr lang="de-DE" smtClean="0"/>
              <a:t>23.02.2024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6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629" y="5266275"/>
            <a:ext cx="10415588" cy="2599266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C38-E246-44BB-9510-71B84806BFDC}" type="datetime1">
              <a:rPr lang="de-DE" smtClean="0"/>
              <a:t>23.02.2024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6629" y="5266275"/>
            <a:ext cx="10415588" cy="25992667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011F-4690-4BFB-A03C-47BA115909A9}" type="datetime1">
              <a:rPr lang="de-DE" smtClean="0"/>
              <a:t>23.02.2024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6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463" y="1947342"/>
            <a:ext cx="17745075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463" y="9736667"/>
            <a:ext cx="17745075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463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5F71-7B2D-402A-B5BE-CC7601EE7019}" type="datetime1">
              <a:rPr lang="de-DE" smtClean="0"/>
              <a:t>23.02.2024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5138" y="33900542"/>
            <a:ext cx="6943725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0388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E452-275B-4480-898B-0039A0BF95FB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8F7D82A-AB1F-44B7-9B14-0AB0C216AC99}"/>
              </a:ext>
            </a:extLst>
          </p:cNvPr>
          <p:cNvGrpSpPr/>
          <p:nvPr userDrawn="1"/>
        </p:nvGrpSpPr>
        <p:grpSpPr>
          <a:xfrm>
            <a:off x="0" y="-4506"/>
            <a:ext cx="20573999" cy="2489984"/>
            <a:chOff x="0" y="-4506"/>
            <a:chExt cx="20573999" cy="2489984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253B4C05-E7FF-4092-862F-21DB1F1760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787" r="4268"/>
            <a:stretch/>
          </p:blipFill>
          <p:spPr>
            <a:xfrm>
              <a:off x="0" y="-4506"/>
              <a:ext cx="20573999" cy="2489984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9BBF71C-FF3D-4706-BC64-B4F1A7F468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0433"/>
            <a:stretch/>
          </p:blipFill>
          <p:spPr>
            <a:xfrm>
              <a:off x="14514" y="44372"/>
              <a:ext cx="10145484" cy="2340865"/>
            </a:xfrm>
            <a:prstGeom prst="rect">
              <a:avLst/>
            </a:prstGeom>
          </p:spPr>
        </p:pic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E6670E4B-8735-488B-BA1A-B686C9B45B0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07318"/>
            <a:ext cx="20574000" cy="86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7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094488" y="35792696"/>
            <a:ext cx="16385024" cy="680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24" dirty="0"/>
              <a:t>Please keep this green banner free of content 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48343" y="2664157"/>
            <a:ext cx="1981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Title: </a:t>
            </a:r>
            <a:r>
              <a:rPr lang="de-DE" sz="7200" dirty="0" err="1"/>
              <a:t>Lorem</a:t>
            </a:r>
            <a:r>
              <a:rPr lang="de-DE" sz="7200" dirty="0"/>
              <a:t> </a:t>
            </a:r>
            <a:r>
              <a:rPr lang="de-DE" sz="7200" dirty="0" err="1"/>
              <a:t>ipsum</a:t>
            </a:r>
            <a:r>
              <a:rPr lang="de-DE" sz="7200" dirty="0"/>
              <a:t> </a:t>
            </a:r>
            <a:r>
              <a:rPr lang="de-DE" sz="7200" dirty="0" err="1"/>
              <a:t>dolor</a:t>
            </a:r>
            <a:r>
              <a:rPr lang="de-DE" sz="7200" dirty="0"/>
              <a:t> </a:t>
            </a:r>
            <a:r>
              <a:rPr lang="de-DE" sz="7200" dirty="0" err="1"/>
              <a:t>sit</a:t>
            </a:r>
            <a:r>
              <a:rPr lang="de-DE" sz="7200" dirty="0"/>
              <a:t> </a:t>
            </a:r>
            <a:r>
              <a:rPr lang="de-DE" sz="7200" dirty="0" err="1"/>
              <a:t>amet</a:t>
            </a:r>
            <a:r>
              <a:rPr lang="de-DE" sz="7200" dirty="0"/>
              <a:t>, </a:t>
            </a:r>
            <a:r>
              <a:rPr lang="de-DE" sz="7200" dirty="0" err="1"/>
              <a:t>consetetur</a:t>
            </a:r>
            <a:r>
              <a:rPr lang="de-DE" sz="7200" dirty="0"/>
              <a:t> </a:t>
            </a:r>
            <a:r>
              <a:rPr lang="de-DE" sz="7200" dirty="0" err="1"/>
              <a:t>sadipscing</a:t>
            </a:r>
            <a:r>
              <a:rPr lang="de-DE" sz="7200" dirty="0"/>
              <a:t> </a:t>
            </a:r>
            <a:r>
              <a:rPr lang="de-DE" sz="7200" dirty="0" err="1"/>
              <a:t>elitr</a:t>
            </a:r>
            <a:r>
              <a:rPr lang="de-DE" sz="7200" dirty="0"/>
              <a:t>, sed </a:t>
            </a:r>
            <a:r>
              <a:rPr lang="de-DE" sz="7200" dirty="0" err="1"/>
              <a:t>diam</a:t>
            </a:r>
            <a:endParaRPr lang="de-DE" sz="7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58BD022-AE57-4051-8C9E-8A59F6C7D9B5}"/>
              </a:ext>
            </a:extLst>
          </p:cNvPr>
          <p:cNvSpPr txBox="1"/>
          <p:nvPr/>
        </p:nvSpPr>
        <p:spPr>
          <a:xfrm>
            <a:off x="370114" y="34129558"/>
            <a:ext cx="1981200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de-DE" sz="3600" dirty="0" err="1"/>
              <a:t>Author</a:t>
            </a:r>
            <a:r>
              <a:rPr lang="de-DE" sz="3600" dirty="0"/>
              <a:t> 1, </a:t>
            </a:r>
            <a:r>
              <a:rPr lang="de-DE" sz="3600" dirty="0" err="1"/>
              <a:t>affiliation</a:t>
            </a:r>
            <a:r>
              <a:rPr lang="de-DE" sz="3600" dirty="0"/>
              <a:t>| </a:t>
            </a:r>
            <a:r>
              <a:rPr lang="de-DE" sz="3600" dirty="0" err="1"/>
              <a:t>Author</a:t>
            </a:r>
            <a:r>
              <a:rPr lang="de-DE" sz="3600" dirty="0"/>
              <a:t> 2 , </a:t>
            </a:r>
            <a:r>
              <a:rPr lang="de-DE" sz="3600" dirty="0" err="1"/>
              <a:t>affiliation</a:t>
            </a:r>
            <a:r>
              <a:rPr lang="de-DE" sz="3600" dirty="0"/>
              <a:t> | </a:t>
            </a:r>
            <a:r>
              <a:rPr lang="de-DE" sz="3600" dirty="0" err="1"/>
              <a:t>Author</a:t>
            </a:r>
            <a:r>
              <a:rPr lang="de-DE" sz="3600" dirty="0"/>
              <a:t> 3 , </a:t>
            </a:r>
            <a:r>
              <a:rPr lang="de-DE" sz="3600" dirty="0" err="1"/>
              <a:t>affiliation</a:t>
            </a:r>
            <a:r>
              <a:rPr lang="de-DE" sz="3600" dirty="0"/>
              <a:t> | </a:t>
            </a:r>
          </a:p>
          <a:p>
            <a:pPr algn="ctr">
              <a:spcBef>
                <a:spcPts val="1000"/>
              </a:spcBef>
            </a:pPr>
            <a:r>
              <a:rPr lang="de-DE" sz="3600" dirty="0" err="1"/>
              <a:t>Author</a:t>
            </a:r>
            <a:r>
              <a:rPr lang="de-DE" sz="3600" dirty="0"/>
              <a:t> x, </a:t>
            </a:r>
            <a:r>
              <a:rPr lang="de-DE" sz="3600" dirty="0" err="1"/>
              <a:t>affiliation</a:t>
            </a:r>
            <a:endParaRPr lang="de-DE" sz="36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29262B-7535-4AE7-98A2-DAB5E6648E4A}"/>
              </a:ext>
            </a:extLst>
          </p:cNvPr>
          <p:cNvSpPr txBox="1"/>
          <p:nvPr/>
        </p:nvSpPr>
        <p:spPr>
          <a:xfrm>
            <a:off x="15056349" y="1523386"/>
            <a:ext cx="5332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Poster #00</a:t>
            </a:r>
          </a:p>
        </p:txBody>
      </p:sp>
    </p:spTree>
    <p:extLst>
      <p:ext uri="{BB962C8B-B14F-4D97-AF65-F5344CB8AC3E}">
        <p14:creationId xmlns:p14="http://schemas.microsoft.com/office/powerpoint/2010/main" val="16343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Bussiek, Carl</dc:creator>
  <cp:lastModifiedBy>Ast, Stefan</cp:lastModifiedBy>
  <cp:revision>42</cp:revision>
  <dcterms:created xsi:type="dcterms:W3CDTF">2024-02-19T11:41:12Z</dcterms:created>
  <dcterms:modified xsi:type="dcterms:W3CDTF">2024-02-23T13:01:57Z</dcterms:modified>
  <cp:contentStatus/>
</cp:coreProperties>
</file>